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83" r:id="rId2"/>
    <p:sldId id="285" r:id="rId3"/>
    <p:sldId id="256" r:id="rId4"/>
    <p:sldId id="257" r:id="rId5"/>
    <p:sldId id="258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4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9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1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50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5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29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35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92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71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9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5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8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3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5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75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3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437" y="4348226"/>
            <a:ext cx="9876155" cy="0"/>
          </a:xfrm>
          <a:custGeom>
            <a:avLst/>
            <a:gdLst/>
            <a:ahLst/>
            <a:cxnLst/>
            <a:rect l="l" t="t" r="r" b="b"/>
            <a:pathLst>
              <a:path w="9876155">
                <a:moveTo>
                  <a:pt x="0" y="0"/>
                </a:moveTo>
                <a:lnTo>
                  <a:pt x="987583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44375" y="0"/>
            <a:ext cx="1905" cy="6345555"/>
          </a:xfrm>
          <a:custGeom>
            <a:avLst/>
            <a:gdLst/>
            <a:ahLst/>
            <a:cxnLst/>
            <a:rect l="l" t="t" r="r" b="b"/>
            <a:pathLst>
              <a:path w="1904" h="6345555">
                <a:moveTo>
                  <a:pt x="0" y="0"/>
                </a:moveTo>
                <a:lnTo>
                  <a:pt x="1650" y="6345237"/>
                </a:lnTo>
              </a:path>
            </a:pathLst>
          </a:custGeom>
          <a:ln w="76200">
            <a:solidFill>
              <a:srgbClr val="708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28600" y="256223"/>
            <a:ext cx="12184380" cy="5687378"/>
            <a:chOff x="0" y="0"/>
            <a:chExt cx="12184380" cy="634555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84380" cy="6345555"/>
            </a:xfrm>
            <a:custGeom>
              <a:avLst/>
              <a:gdLst/>
              <a:ahLst/>
              <a:cxnLst/>
              <a:rect l="l" t="t" r="r" b="b"/>
              <a:pathLst>
                <a:path w="12184380" h="6345555">
                  <a:moveTo>
                    <a:pt x="38100" y="0"/>
                  </a:moveTo>
                  <a:lnTo>
                    <a:pt x="39687" y="6345237"/>
                  </a:lnTo>
                </a:path>
                <a:path w="12184380" h="6345555">
                  <a:moveTo>
                    <a:pt x="12184126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7081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136" y="277178"/>
              <a:ext cx="10327957" cy="52578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95600" y="5463513"/>
            <a:ext cx="5230176" cy="46294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900" b="1" spc="-60" dirty="0">
                <a:solidFill>
                  <a:srgbClr val="C00000"/>
                </a:solidFill>
                <a:latin typeface="Geneva" panose="020B0503030404040204" pitchFamily="34" charset="0"/>
                <a:cs typeface="Calibri Light"/>
              </a:rPr>
              <a:t>“Pariksha</a:t>
            </a:r>
            <a:r>
              <a:rPr sz="2900" b="1" spc="-345" dirty="0">
                <a:solidFill>
                  <a:srgbClr val="C00000"/>
                </a:solidFill>
                <a:latin typeface="Geneva" panose="020B0503030404040204" pitchFamily="34" charset="0"/>
                <a:cs typeface="Calibri Light"/>
              </a:rPr>
              <a:t> </a:t>
            </a:r>
            <a:r>
              <a:rPr sz="2900" b="1" spc="-40" dirty="0">
                <a:solidFill>
                  <a:srgbClr val="C00000"/>
                </a:solidFill>
                <a:latin typeface="Geneva" panose="020B0503030404040204" pitchFamily="34" charset="0"/>
                <a:cs typeface="Calibri Light"/>
              </a:rPr>
              <a:t>Pe</a:t>
            </a:r>
            <a:r>
              <a:rPr sz="2900" b="1" spc="-170" dirty="0">
                <a:solidFill>
                  <a:srgbClr val="C00000"/>
                </a:solidFill>
                <a:latin typeface="Geneva" panose="020B0503030404040204" pitchFamily="34" charset="0"/>
                <a:cs typeface="Calibri Light"/>
              </a:rPr>
              <a:t> </a:t>
            </a:r>
            <a:r>
              <a:rPr sz="2900" b="1" spc="-55" dirty="0" err="1">
                <a:solidFill>
                  <a:srgbClr val="C00000"/>
                </a:solidFill>
                <a:latin typeface="Geneva" panose="020B0503030404040204" pitchFamily="34" charset="0"/>
                <a:cs typeface="Calibri Light"/>
              </a:rPr>
              <a:t>Charcha</a:t>
            </a:r>
            <a:r>
              <a:rPr sz="2900" b="1" spc="-345" dirty="0">
                <a:solidFill>
                  <a:srgbClr val="C00000"/>
                </a:solidFill>
                <a:latin typeface="Geneva" panose="020B0503030404040204" pitchFamily="34" charset="0"/>
                <a:cs typeface="Calibri Light"/>
              </a:rPr>
              <a:t> </a:t>
            </a:r>
            <a:r>
              <a:rPr sz="2900" b="1" spc="-10" dirty="0">
                <a:solidFill>
                  <a:srgbClr val="C00000"/>
                </a:solidFill>
                <a:latin typeface="Geneva" panose="020B0503030404040204" pitchFamily="34" charset="0"/>
                <a:cs typeface="Calibri Light"/>
              </a:rPr>
              <a:t>202</a:t>
            </a:r>
            <a:r>
              <a:rPr lang="en-IN" sz="2900" b="1" spc="-10" dirty="0">
                <a:solidFill>
                  <a:srgbClr val="C00000"/>
                </a:solidFill>
                <a:latin typeface="Geneva" panose="020B0503030404040204" pitchFamily="34" charset="0"/>
                <a:cs typeface="Calibri Light"/>
              </a:rPr>
              <a:t>5</a:t>
            </a:r>
            <a:r>
              <a:rPr sz="2900" b="1" spc="-10" dirty="0">
                <a:solidFill>
                  <a:srgbClr val="C00000"/>
                </a:solidFill>
                <a:latin typeface="Geneva" panose="020B0503030404040204" pitchFamily="34" charset="0"/>
                <a:cs typeface="Calibri Light"/>
              </a:rPr>
              <a:t>”</a:t>
            </a:r>
            <a:endParaRPr sz="2900" b="1" dirty="0">
              <a:solidFill>
                <a:srgbClr val="C00000"/>
              </a:solidFill>
              <a:latin typeface="Geneva" panose="020B0503030404040204" pitchFamily="34" charset="0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53846" y="269193"/>
            <a:ext cx="11460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6:     </a:t>
            </a:r>
            <a:r>
              <a:rPr lang="en-US" sz="2000" b="1" dirty="0">
                <a:latin typeface="+mj-lt"/>
              </a:rPr>
              <a:t>Fill in the </a:t>
            </a:r>
            <a:r>
              <a:rPr lang="en-US" sz="2000" b="1" dirty="0">
                <a:solidFill>
                  <a:srgbClr val="00B0F0"/>
                </a:solidFill>
                <a:latin typeface="+mj-lt"/>
              </a:rPr>
              <a:t>School Details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51" y="1348680"/>
            <a:ext cx="11562149" cy="452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1629" y="87930"/>
            <a:ext cx="11460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7: </a:t>
            </a:r>
            <a:r>
              <a:rPr lang="en-US" sz="2000" b="1" dirty="0">
                <a:latin typeface="+mj-lt"/>
              </a:rPr>
              <a:t>Fill the </a:t>
            </a:r>
            <a:r>
              <a:rPr lang="en-US" sz="2000" b="1" dirty="0">
                <a:solidFill>
                  <a:srgbClr val="00B0F0"/>
                </a:solidFill>
                <a:latin typeface="+mj-lt"/>
              </a:rPr>
              <a:t>Response in the Activity.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629" y="585022"/>
            <a:ext cx="10593868" cy="56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9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1629" y="87930"/>
            <a:ext cx="11460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8: 	                                                 </a:t>
            </a:r>
            <a:r>
              <a:rPr lang="en-US" sz="2000" b="1" dirty="0">
                <a:latin typeface="+mj-lt"/>
              </a:rPr>
              <a:t>Submit a Question to Hon’ble PM</a:t>
            </a:r>
          </a:p>
          <a:p>
            <a:endParaRPr lang="en-US" sz="20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027" y="1904464"/>
            <a:ext cx="10059804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2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29" y="904890"/>
            <a:ext cx="10785958" cy="520852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5400000">
            <a:off x="4952365" y="3537182"/>
            <a:ext cx="335261" cy="64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9561" y="118627"/>
            <a:ext cx="11460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1: 	</a:t>
            </a:r>
            <a:r>
              <a:rPr lang="en-US" sz="2000" b="1" dirty="0">
                <a:latin typeface="+mj-lt"/>
              </a:rPr>
              <a:t>For participating as </a:t>
            </a:r>
            <a:r>
              <a:rPr lang="en-US" sz="2000" b="1" dirty="0">
                <a:solidFill>
                  <a:srgbClr val="00B0F0"/>
                </a:solidFill>
                <a:latin typeface="+mj-lt"/>
              </a:rPr>
              <a:t>Teacher – Click to Participate</a:t>
            </a:r>
          </a:p>
          <a:p>
            <a:r>
              <a:rPr lang="en-US" sz="2000" b="1" dirty="0">
                <a:latin typeface="+mj-lt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54435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1615" y="334507"/>
            <a:ext cx="6091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5: </a:t>
            </a:r>
            <a:r>
              <a:rPr lang="en-US" sz="2000" b="1" dirty="0">
                <a:latin typeface="+mj-lt"/>
              </a:rPr>
              <a:t>Enter </a:t>
            </a:r>
            <a:r>
              <a:rPr lang="en-US" sz="2000" b="1" dirty="0">
                <a:solidFill>
                  <a:srgbClr val="00B0F0"/>
                </a:solidFill>
                <a:latin typeface="+mj-lt"/>
              </a:rPr>
              <a:t>The Teacher Details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8" y="909251"/>
            <a:ext cx="11412543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2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53846" y="269193"/>
            <a:ext cx="11460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6:     </a:t>
            </a:r>
            <a:r>
              <a:rPr lang="en-US" sz="2000" b="1" dirty="0">
                <a:latin typeface="+mj-lt"/>
              </a:rPr>
              <a:t>Fill in the </a:t>
            </a:r>
            <a:r>
              <a:rPr lang="en-US" sz="2000" b="1" dirty="0">
                <a:solidFill>
                  <a:srgbClr val="00B0F0"/>
                </a:solidFill>
                <a:latin typeface="+mj-lt"/>
              </a:rPr>
              <a:t>School Details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51" y="1348680"/>
            <a:ext cx="11562149" cy="452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4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1629" y="87930"/>
            <a:ext cx="11460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7: </a:t>
            </a:r>
            <a:r>
              <a:rPr lang="en-US" sz="2000" b="1" dirty="0">
                <a:latin typeface="+mj-lt"/>
              </a:rPr>
              <a:t>Fill the </a:t>
            </a:r>
            <a:r>
              <a:rPr lang="en-US" sz="2000" b="1" dirty="0">
                <a:solidFill>
                  <a:srgbClr val="00B0F0"/>
                </a:solidFill>
                <a:latin typeface="+mj-lt"/>
              </a:rPr>
              <a:t>response in the Activity.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28" y="657921"/>
            <a:ext cx="10149731" cy="583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3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1629" y="87930"/>
            <a:ext cx="11460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8: 	                                 </a:t>
            </a:r>
            <a:r>
              <a:rPr lang="en-US" sz="2000" b="1" dirty="0">
                <a:latin typeface="+mj-lt"/>
              </a:rPr>
              <a:t>Submit a Question to Hon’ble PM</a:t>
            </a:r>
          </a:p>
          <a:p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		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15" y="2177658"/>
            <a:ext cx="10850489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6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29" y="904890"/>
            <a:ext cx="10785958" cy="520852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5400000">
            <a:off x="10451827" y="3824565"/>
            <a:ext cx="335261" cy="64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9561" y="118627"/>
            <a:ext cx="11460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1: 	</a:t>
            </a:r>
            <a:r>
              <a:rPr lang="en-US" sz="2000" b="1" dirty="0">
                <a:latin typeface="+mj-lt"/>
              </a:rPr>
              <a:t>For </a:t>
            </a:r>
            <a:r>
              <a:rPr lang="en-US" sz="2000" b="1" dirty="0">
                <a:solidFill>
                  <a:srgbClr val="00B0F0"/>
                </a:solidFill>
                <a:latin typeface="+mj-lt"/>
              </a:rPr>
              <a:t>Parent Participation </a:t>
            </a:r>
            <a:r>
              <a:rPr lang="en-US" sz="2000" b="1" dirty="0">
                <a:latin typeface="+mj-lt"/>
              </a:rPr>
              <a:t>: – Click to participate			</a:t>
            </a:r>
          </a:p>
        </p:txBody>
      </p:sp>
    </p:spTree>
    <p:extLst>
      <p:ext uri="{BB962C8B-B14F-4D97-AF65-F5344CB8AC3E}">
        <p14:creationId xmlns:p14="http://schemas.microsoft.com/office/powerpoint/2010/main" val="19975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1615" y="334507"/>
            <a:ext cx="6091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5: </a:t>
            </a:r>
            <a:r>
              <a:rPr lang="en-US" sz="2000" b="1" dirty="0">
                <a:latin typeface="+mj-lt"/>
              </a:rPr>
              <a:t>Enter the </a:t>
            </a:r>
            <a:r>
              <a:rPr lang="en-US" sz="2000" b="1" dirty="0">
                <a:solidFill>
                  <a:srgbClr val="00B0F0"/>
                </a:solidFill>
                <a:latin typeface="+mj-lt"/>
              </a:rPr>
              <a:t>Parent Details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439" y="861619"/>
            <a:ext cx="11441122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1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19" y="4247846"/>
            <a:ext cx="9601196" cy="13038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/>
                </a:solidFill>
                <a:latin typeface="Bell MT" panose="02020503060305020303" pitchFamily="18" charset="0"/>
              </a:rPr>
              <a:t>Steps for Registration</a:t>
            </a:r>
          </a:p>
        </p:txBody>
      </p:sp>
      <p:pic>
        <p:nvPicPr>
          <p:cNvPr id="1026" name="Picture 2" descr="'परीक्षा पे चर्चा' में हिस्सा लेकर PM मोदी से सवाल पूछने का मौका, CBSE ने बताया कैसे करें आवेद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13714" r="2266" b="32000"/>
          <a:stretch/>
        </p:blipFill>
        <p:spPr bwMode="auto">
          <a:xfrm>
            <a:off x="1658980" y="597600"/>
            <a:ext cx="8530047" cy="365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7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53846" y="269193"/>
            <a:ext cx="11460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6:     </a:t>
            </a:r>
            <a:r>
              <a:rPr lang="en-US" sz="2000" b="1" dirty="0">
                <a:latin typeface="+mj-lt"/>
              </a:rPr>
              <a:t>Fill in the Child Details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10" y="1245679"/>
            <a:ext cx="11435644" cy="47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1629" y="87930"/>
            <a:ext cx="11460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7: </a:t>
            </a:r>
            <a:r>
              <a:rPr lang="en-US" sz="2000" b="1" dirty="0">
                <a:latin typeface="+mj-lt"/>
              </a:rPr>
              <a:t>Fill the response in the Activity.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85" y="593819"/>
            <a:ext cx="9107171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78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29" y="904890"/>
            <a:ext cx="10785958" cy="520852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5400000">
            <a:off x="10425701" y="2322336"/>
            <a:ext cx="335261" cy="64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9561" y="118627"/>
            <a:ext cx="11460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1: 	</a:t>
            </a:r>
            <a:r>
              <a:rPr lang="en-US" sz="2000" b="1" dirty="0">
                <a:latin typeface="+mj-lt"/>
              </a:rPr>
              <a:t>For Student (Participation through Teacher login): – Click to participate			</a:t>
            </a:r>
          </a:p>
        </p:txBody>
      </p:sp>
    </p:spTree>
    <p:extLst>
      <p:ext uri="{BB962C8B-B14F-4D97-AF65-F5344CB8AC3E}">
        <p14:creationId xmlns:p14="http://schemas.microsoft.com/office/powerpoint/2010/main" val="21622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1615" y="334507"/>
            <a:ext cx="6091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5: </a:t>
            </a:r>
            <a:r>
              <a:rPr lang="en-US" sz="2000" b="1" dirty="0">
                <a:latin typeface="+mj-lt"/>
              </a:rPr>
              <a:t>Enter The Student Details (Through Teacher)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9" y="1321159"/>
            <a:ext cx="11642650" cy="44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85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53846" y="269193"/>
            <a:ext cx="11460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6:     </a:t>
            </a:r>
            <a:r>
              <a:rPr lang="en-US" sz="2000" b="1" dirty="0">
                <a:latin typeface="+mj-lt"/>
              </a:rPr>
              <a:t>Fill in the School Details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0450"/>
          <a:stretch/>
        </p:blipFill>
        <p:spPr>
          <a:xfrm>
            <a:off x="471792" y="2436897"/>
            <a:ext cx="11248415" cy="23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53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1629" y="87930"/>
            <a:ext cx="11460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7: </a:t>
            </a:r>
            <a:r>
              <a:rPr lang="en-US" sz="2000" b="1" dirty="0">
                <a:latin typeface="+mj-lt"/>
              </a:rPr>
              <a:t>Fill the response in the Activity.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85" y="593819"/>
            <a:ext cx="9107171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50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1629" y="87930"/>
            <a:ext cx="11460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8: 	                                            </a:t>
            </a:r>
            <a:r>
              <a:rPr lang="en-US" sz="2000" b="1" dirty="0">
                <a:latin typeface="+mj-lt"/>
              </a:rPr>
              <a:t>Submit a Question to Hon’ble PM</a:t>
            </a:r>
          </a:p>
          <a:p>
            <a:r>
              <a:rPr lang="en-US" sz="2000" b="1" dirty="0">
                <a:latin typeface="+mj-lt"/>
              </a:rPr>
              <a:t>	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7" y="1041173"/>
            <a:ext cx="10936820" cy="1871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7" y="2464321"/>
            <a:ext cx="10936820" cy="647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11" y="3236912"/>
            <a:ext cx="10580805" cy="665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7" y="3902202"/>
            <a:ext cx="10936820" cy="197608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1810" y="2066598"/>
            <a:ext cx="10936819" cy="2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8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6D65-2C8B-9285-8574-7E64C2EC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847" y="662422"/>
            <a:ext cx="9345704" cy="640480"/>
          </a:xfrm>
        </p:spPr>
        <p:txBody>
          <a:bodyPr>
            <a:noAutofit/>
          </a:bodyPr>
          <a:lstStyle/>
          <a:p>
            <a:r>
              <a:rPr lang="en-IN" sz="2800" b="1" dirty="0"/>
              <a:t>No need to resubmit the school details if registering student through teacher login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F322D-989D-1BB4-3BAE-8D4AFFDCC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9811" y="1622613"/>
            <a:ext cx="8532378" cy="4252726"/>
          </a:xfrm>
        </p:spPr>
      </p:pic>
    </p:spTree>
    <p:extLst>
      <p:ext uri="{BB962C8B-B14F-4D97-AF65-F5344CB8AC3E}">
        <p14:creationId xmlns:p14="http://schemas.microsoft.com/office/powerpoint/2010/main" val="142850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65120" y="22358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1026" name="Picture 2" descr="87,200+ Thank You Stock Photos, Pictures &amp; Royalty-Free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0" y="955401"/>
            <a:ext cx="9687742" cy="544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4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466" y="13063"/>
            <a:ext cx="8847789" cy="686470"/>
          </a:xfrm>
        </p:spPr>
        <p:txBody>
          <a:bodyPr/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02" y="686470"/>
            <a:ext cx="6815669" cy="574769"/>
          </a:xfrm>
        </p:spPr>
        <p:txBody>
          <a:bodyPr/>
          <a:lstStyle/>
          <a:p>
            <a:r>
              <a:rPr lang="en-US" b="1" dirty="0"/>
              <a:t>https://innovateindia1.mygov.in/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64" y="1261239"/>
            <a:ext cx="10272595" cy="511343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6200000">
            <a:off x="2806687" y="702465"/>
            <a:ext cx="364293" cy="398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1466" y="33327"/>
            <a:ext cx="8847789" cy="68647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the initial step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-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to visit the official website </a:t>
            </a:r>
          </a:p>
        </p:txBody>
      </p:sp>
    </p:spTree>
    <p:extLst>
      <p:ext uri="{BB962C8B-B14F-4D97-AF65-F5344CB8AC3E}">
        <p14:creationId xmlns:p14="http://schemas.microsoft.com/office/powerpoint/2010/main" val="24865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1831" y="510367"/>
            <a:ext cx="11188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2:    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on the homepage, you will see a link </a:t>
            </a:r>
            <a:r>
              <a:rPr lang="en-US" sz="2000" dirty="0">
                <a:solidFill>
                  <a:srgbClr val="0070C0"/>
                </a:solidFill>
                <a:latin typeface="Algerian" panose="04020705040A02060702" pitchFamily="82" charset="0"/>
              </a:rPr>
              <a:t>” participate now</a:t>
            </a:r>
            <a:r>
              <a:rPr lang="en-US" sz="2000" dirty="0">
                <a:solidFill>
                  <a:srgbClr val="0070C0"/>
                </a:solidFill>
              </a:rPr>
              <a:t>”.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68" y="1381921"/>
            <a:ext cx="10145670" cy="445717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5400000">
            <a:off x="10311038" y="4837685"/>
            <a:ext cx="364292" cy="64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1698" y="173883"/>
            <a:ext cx="120003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3:    </a:t>
            </a:r>
            <a:r>
              <a:rPr lang="en-US" sz="2000" b="1" dirty="0">
                <a:latin typeface="+mj-lt"/>
              </a:rPr>
              <a:t>When you click on “Participate Now” then some options will open on your screen.</a:t>
            </a:r>
          </a:p>
          <a:p>
            <a:r>
              <a:rPr lang="en-US" sz="2000" b="1" dirty="0">
                <a:latin typeface="+mj-lt"/>
              </a:rPr>
              <a:t>			In options, you will see registration by 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Student (self)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Student (Through Teacher),</a:t>
            </a:r>
            <a:r>
              <a:rPr lang="en-US" sz="2000" b="1" dirty="0">
                <a:latin typeface="+mj-lt"/>
              </a:rPr>
              <a:t> 						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Teacher, </a:t>
            </a:r>
            <a:r>
              <a:rPr lang="en-US" sz="2000" b="1" dirty="0">
                <a:latin typeface="+mj-lt"/>
              </a:rPr>
              <a:t>and 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Parent</a:t>
            </a:r>
            <a:r>
              <a:rPr lang="en-US" sz="2000" b="1" dirty="0">
                <a:latin typeface="+mj-lt"/>
              </a:rPr>
              <a:t>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5400000">
            <a:off x="10311038" y="4837685"/>
            <a:ext cx="364292" cy="64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18" y="1422210"/>
            <a:ext cx="10128963" cy="4725342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5400000">
            <a:off x="5161371" y="2165582"/>
            <a:ext cx="335261" cy="64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10016405" y="2519198"/>
            <a:ext cx="335261" cy="64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>
            <a:off x="5161371" y="3952978"/>
            <a:ext cx="335261" cy="64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10031572" y="4120608"/>
            <a:ext cx="335261" cy="64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4422" y="118627"/>
            <a:ext cx="11460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1: 	</a:t>
            </a:r>
            <a:r>
              <a:rPr lang="en-US" sz="2000" b="1" dirty="0">
                <a:latin typeface="+mj-lt"/>
              </a:rPr>
              <a:t>For Participating As a Student click on 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Student (Self Participation) – Click to Participate</a:t>
            </a:r>
          </a:p>
          <a:p>
            <a:r>
              <a:rPr lang="en-US" sz="2000" b="1" dirty="0">
                <a:latin typeface="+mj-lt"/>
              </a:rPr>
              <a:t>		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29" y="904890"/>
            <a:ext cx="10785958" cy="520852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5400000">
            <a:off x="5174434" y="2230896"/>
            <a:ext cx="335261" cy="64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53846" y="269193"/>
            <a:ext cx="11460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3:     </a:t>
            </a:r>
            <a:r>
              <a:rPr lang="en-US" sz="2000" b="1" dirty="0">
                <a:latin typeface="+mj-lt"/>
              </a:rPr>
              <a:t>		     Enter </a:t>
            </a:r>
            <a:r>
              <a:rPr lang="en-US" sz="2000" b="1" dirty="0">
                <a:solidFill>
                  <a:srgbClr val="00B0F0"/>
                </a:solidFill>
                <a:latin typeface="+mj-lt"/>
              </a:rPr>
              <a:t>your  Full Name &amp; Mobile No./ Email ID to login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46" y="1167445"/>
            <a:ext cx="10598223" cy="433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3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53846" y="269193"/>
            <a:ext cx="11460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4:     </a:t>
            </a:r>
            <a:r>
              <a:rPr lang="en-US" sz="2000" b="1" dirty="0">
                <a:latin typeface="+mj-lt"/>
              </a:rPr>
              <a:t>Enter the 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OTP</a:t>
            </a:r>
            <a:r>
              <a:rPr lang="en-US" sz="2000" b="1" dirty="0">
                <a:latin typeface="+mj-lt"/>
              </a:rPr>
              <a:t> which you will receive on your Mobile No or Email Id.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63" y="977078"/>
            <a:ext cx="8547130" cy="4813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977078"/>
            <a:ext cx="2724530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8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1615" y="334507"/>
            <a:ext cx="6091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STEP 5: </a:t>
            </a:r>
            <a:r>
              <a:rPr lang="en-US" sz="2000" b="1" dirty="0">
                <a:latin typeface="+mj-lt"/>
              </a:rPr>
              <a:t>Enter the </a:t>
            </a:r>
            <a:r>
              <a:rPr lang="en-US" sz="2000" b="1" dirty="0">
                <a:solidFill>
                  <a:srgbClr val="00B0F0"/>
                </a:solidFill>
                <a:latin typeface="+mj-lt"/>
              </a:rPr>
              <a:t>Student Details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690" y="1047956"/>
            <a:ext cx="11206619" cy="52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24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</TotalTime>
  <Words>376</Words>
  <Application>Microsoft Office PowerPoint</Application>
  <PresentationFormat>Widescreen</PresentationFormat>
  <Paragraphs>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Algerian</vt:lpstr>
      <vt:lpstr>Arial</vt:lpstr>
      <vt:lpstr>Bell MT</vt:lpstr>
      <vt:lpstr>Garamond</vt:lpstr>
      <vt:lpstr>Geneva</vt:lpstr>
      <vt:lpstr>Organic</vt:lpstr>
      <vt:lpstr>PowerPoint Presentation</vt:lpstr>
      <vt:lpstr>Steps for Registration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need to resubmit the school details if registering student through teacher login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</dc:title>
  <dc:creator>Admin</dc:creator>
  <cp:lastModifiedBy>Devyani singh</cp:lastModifiedBy>
  <cp:revision>35</cp:revision>
  <dcterms:created xsi:type="dcterms:W3CDTF">2024-12-20T03:12:58Z</dcterms:created>
  <dcterms:modified xsi:type="dcterms:W3CDTF">2024-12-20T06:19:17Z</dcterms:modified>
</cp:coreProperties>
</file>